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21" name="Rectângu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â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â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â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â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9" name="Marcador de Posição de Conteú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5" name="Conexão rect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xão rect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Posição de Conteú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3FA66B-F8D4-4376-9C0E-538B27C1217E}" type="datetimeFigureOut">
              <a:rPr lang="pt-PT" smtClean="0"/>
              <a:t>19-09-2011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847722-E48E-4938-A910-EEFFD512479E}" type="slidenum">
              <a:rPr lang="pt-PT" smtClean="0"/>
              <a:t>‹nº›</a:t>
            </a:fld>
            <a:endParaRPr lang="pt-PT"/>
          </a:p>
        </p:txBody>
      </p:sp>
      <p:sp>
        <p:nvSpPr>
          <p:cNvPr id="28" name="Conexão rect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exão rect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ângulo isósceles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omaildofilipe@gmail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4896544"/>
          </a:xfrm>
        </p:spPr>
        <p:txBody>
          <a:bodyPr>
            <a:normAutofit fontScale="90000"/>
          </a:bodyPr>
          <a:lstStyle/>
          <a:p>
            <a:pPr algn="l"/>
            <a:r>
              <a:rPr lang="pt-PT" b="1" dirty="0" smtClean="0"/>
              <a:t>			</a:t>
            </a:r>
            <a:r>
              <a:rPr lang="pt-PT" sz="5300" b="1" dirty="0" smtClean="0"/>
              <a:t>I.C.C.</a:t>
            </a:r>
            <a:r>
              <a:rPr lang="pt-PT" b="1" dirty="0" smtClean="0"/>
              <a:t/>
            </a:r>
            <a:br>
              <a:rPr lang="pt-PT" b="1" dirty="0" smtClean="0"/>
            </a:br>
            <a:r>
              <a:rPr lang="pt-PT" b="1" dirty="0" smtClean="0"/>
              <a:t/>
            </a:r>
            <a:br>
              <a:rPr lang="pt-PT" b="1" dirty="0" smtClean="0"/>
            </a:br>
            <a:r>
              <a:rPr lang="pt-PT" b="1" dirty="0" smtClean="0"/>
              <a:t/>
            </a:r>
            <a:br>
              <a:rPr lang="pt-PT" b="1" dirty="0" smtClean="0"/>
            </a:br>
            <a:r>
              <a:rPr lang="pt-PT" sz="3100" b="1" dirty="0" smtClean="0"/>
              <a:t>Unidade </a:t>
            </a:r>
            <a:r>
              <a:rPr lang="pt-PT" sz="3100" b="1" dirty="0"/>
              <a:t>de </a:t>
            </a:r>
            <a:r>
              <a:rPr lang="pt-PT" sz="3100" b="1" dirty="0" smtClean="0"/>
              <a:t>Formação </a:t>
            </a:r>
            <a:r>
              <a:rPr lang="pt-PT" sz="3600" b="1" dirty="0" smtClean="0"/>
              <a:t/>
            </a:r>
            <a:br>
              <a:rPr lang="pt-PT" sz="3600" b="1" dirty="0" smtClean="0"/>
            </a:br>
            <a:r>
              <a:rPr lang="pt-PT" sz="3600" b="1" dirty="0" smtClean="0"/>
              <a:t>	</a:t>
            </a:r>
            <a:r>
              <a:rPr lang="pt-PT" sz="2000" dirty="0" smtClean="0"/>
              <a:t>4</a:t>
            </a:r>
            <a:r>
              <a:rPr lang="pt-PT" sz="2000" dirty="0"/>
              <a:t>. Instalação e configuração de computadores em </a:t>
            </a:r>
            <a:r>
              <a:rPr lang="pt-PT" sz="2000" dirty="0" smtClean="0"/>
              <a:t>    		redes </a:t>
            </a:r>
            <a:r>
              <a:rPr lang="pt-PT" sz="2000" dirty="0"/>
              <a:t>locais e à </a:t>
            </a:r>
            <a:r>
              <a:rPr lang="pt-PT" sz="2000" dirty="0" smtClean="0"/>
              <a:t>rede </a:t>
            </a:r>
            <a:r>
              <a:rPr lang="pt-PT" sz="2000" i="1" dirty="0" smtClean="0"/>
              <a:t>Internet</a:t>
            </a:r>
            <a:br>
              <a:rPr lang="pt-PT" sz="2000" i="1" dirty="0" smtClean="0"/>
            </a:br>
            <a:r>
              <a:rPr lang="pt-PT" sz="2000" i="1" dirty="0" smtClean="0"/>
              <a:t/>
            </a:r>
            <a:br>
              <a:rPr lang="pt-PT" sz="2000" i="1" dirty="0" smtClean="0"/>
            </a:br>
            <a:r>
              <a:rPr lang="pt-PT" sz="2000" i="1" dirty="0" smtClean="0"/>
              <a:t/>
            </a:r>
            <a:br>
              <a:rPr lang="pt-PT" sz="2000" i="1" dirty="0" smtClean="0"/>
            </a:br>
            <a:r>
              <a:rPr lang="pt-PT" sz="2000" i="1" dirty="0" smtClean="0"/>
              <a:t/>
            </a:r>
            <a:br>
              <a:rPr lang="pt-PT" sz="2000" i="1" dirty="0" smtClean="0"/>
            </a:br>
            <a:r>
              <a:rPr lang="pt-PT" sz="2000" i="1" dirty="0" smtClean="0"/>
              <a:t>	</a:t>
            </a:r>
            <a:r>
              <a:rPr lang="pt-PT" sz="2000" i="1" dirty="0" smtClean="0"/>
              <a:t/>
            </a:r>
            <a:br>
              <a:rPr lang="pt-PT" sz="2000" i="1" dirty="0" smtClean="0"/>
            </a:br>
            <a:r>
              <a:rPr lang="pt-PT" sz="2000" i="1" dirty="0" smtClean="0"/>
              <a:t>	</a:t>
            </a:r>
            <a:r>
              <a:rPr lang="pt-PT" sz="2000" i="1" dirty="0" smtClean="0"/>
              <a:t>Professor: Filipe Pereira		</a:t>
            </a:r>
            <a:r>
              <a:rPr lang="pt-PT" sz="2000" i="1" dirty="0" err="1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omaildofilipe@gmail.com</a:t>
            </a:r>
            <a:r>
              <a:rPr lang="pt-PT" sz="2000" i="1" dirty="0" smtClean="0"/>
              <a:t/>
            </a:r>
            <a:br>
              <a:rPr lang="pt-PT" sz="2000" i="1" dirty="0" smtClean="0"/>
            </a:br>
            <a:r>
              <a:rPr lang="pt-PT" dirty="0" smtClean="0"/>
              <a:t/>
            </a:r>
            <a:br>
              <a:rPr lang="pt-PT" dirty="0" smtClean="0"/>
            </a:br>
            <a:r>
              <a:rPr lang="pt-PT" b="1" dirty="0"/>
              <a:t/>
            </a:r>
            <a:br>
              <a:rPr lang="pt-PT" b="1" dirty="0"/>
            </a:br>
            <a:endParaRPr lang="pt-P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b="1" dirty="0" smtClean="0"/>
              <a:t>4.1 Instalação, manutenção e utilização de redes locais </a:t>
            </a:r>
            <a:r>
              <a:rPr lang="pt-PT" sz="1800" dirty="0" smtClean="0"/>
              <a:t>(200 horas)</a:t>
            </a:r>
            <a:endParaRPr lang="pt-PT" dirty="0" smtClean="0"/>
          </a:p>
          <a:p>
            <a:endParaRPr lang="pt-PT" b="1" dirty="0"/>
          </a:p>
          <a:p>
            <a:pPr>
              <a:buNone/>
            </a:pPr>
            <a:r>
              <a:rPr lang="pt-PT" dirty="0" smtClean="0"/>
              <a:t>Instalar, configurar e efectuar a manutenção de diferentes tipologias de redes </a:t>
            </a:r>
            <a:r>
              <a:rPr lang="pt-PT" sz="1800" dirty="0" smtClean="0"/>
              <a:t>(115 horas)</a:t>
            </a:r>
            <a:endParaRPr lang="pt-PT" dirty="0" smtClean="0"/>
          </a:p>
          <a:p>
            <a:endParaRPr lang="pt-PT" b="1" dirty="0" smtClean="0"/>
          </a:p>
          <a:p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r>
              <a:rPr lang="pt-PT" dirty="0" smtClean="0"/>
              <a:t>Conteúdos: 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8136904" cy="6552728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pt-PT" sz="1400" b="1" dirty="0"/>
              <a:t>Redes </a:t>
            </a:r>
            <a:r>
              <a:rPr lang="pt-PT" sz="1400" b="1" dirty="0" smtClean="0"/>
              <a:t>locais</a:t>
            </a:r>
            <a:r>
              <a:rPr lang="pt-PT" sz="1050" b="1" dirty="0" smtClean="0"/>
              <a:t>  </a:t>
            </a:r>
          </a:p>
          <a:p>
            <a:pPr>
              <a:buNone/>
            </a:pPr>
            <a:r>
              <a:rPr lang="pt-PT" sz="1200" dirty="0" smtClean="0"/>
              <a:t> Redes e telecomunicações</a:t>
            </a:r>
          </a:p>
          <a:p>
            <a:pPr lvl="1">
              <a:buNone/>
            </a:pPr>
            <a:r>
              <a:rPr lang="pt-PT" sz="1100" dirty="0" smtClean="0"/>
              <a:t>− </a:t>
            </a:r>
            <a:r>
              <a:rPr lang="pt-PT" sz="1100" dirty="0"/>
              <a:t>Rede</a:t>
            </a:r>
          </a:p>
          <a:p>
            <a:pPr lvl="1">
              <a:buNone/>
            </a:pPr>
            <a:r>
              <a:rPr lang="pt-PT" sz="1100" dirty="0"/>
              <a:t>− Protocolo</a:t>
            </a:r>
          </a:p>
          <a:p>
            <a:pPr lvl="1">
              <a:buNone/>
            </a:pPr>
            <a:r>
              <a:rPr lang="pt-PT" sz="1100" dirty="0"/>
              <a:t>− Comunicação</a:t>
            </a:r>
          </a:p>
          <a:p>
            <a:pPr lvl="1">
              <a:buNone/>
            </a:pPr>
            <a:r>
              <a:rPr lang="pt-PT" sz="1100" dirty="0"/>
              <a:t>− Comunicações – termos </a:t>
            </a:r>
            <a:r>
              <a:rPr lang="pt-PT" sz="1100" dirty="0" smtClean="0"/>
              <a:t>específicos</a:t>
            </a:r>
          </a:p>
          <a:p>
            <a:pPr lvl="1">
              <a:buNone/>
            </a:pPr>
            <a:endParaRPr lang="pt-PT" sz="1100" dirty="0"/>
          </a:p>
          <a:p>
            <a:pPr>
              <a:buNone/>
            </a:pPr>
            <a:r>
              <a:rPr lang="pt-PT" sz="1200" dirty="0" smtClean="0"/>
              <a:t> </a:t>
            </a:r>
            <a:r>
              <a:rPr lang="pt-PT" sz="1200" dirty="0"/>
              <a:t>Modelo de OSI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/>
              <a:t>Physical</a:t>
            </a:r>
            <a:r>
              <a:rPr lang="pt-PT" sz="1100" i="1" dirty="0"/>
              <a:t> </a:t>
            </a:r>
            <a:r>
              <a:rPr lang="pt-PT" sz="1100" i="1" dirty="0" err="1"/>
              <a:t>Layer</a:t>
            </a:r>
            <a:endParaRPr lang="pt-PT" sz="1100" i="1" dirty="0"/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/>
              <a:t>Data Link </a:t>
            </a:r>
            <a:r>
              <a:rPr lang="pt-PT" sz="1100" i="1" dirty="0" err="1"/>
              <a:t>Layer</a:t>
            </a:r>
            <a:endParaRPr lang="pt-PT" sz="1100" i="1" dirty="0"/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/>
              <a:t>Network</a:t>
            </a:r>
            <a:r>
              <a:rPr lang="pt-PT" sz="1100" i="1" dirty="0"/>
              <a:t> </a:t>
            </a:r>
            <a:r>
              <a:rPr lang="pt-PT" sz="1100" i="1" dirty="0" err="1"/>
              <a:t>Layer</a:t>
            </a:r>
            <a:endParaRPr lang="pt-PT" sz="1100" i="1" dirty="0"/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/>
              <a:t>Transport</a:t>
            </a:r>
            <a:r>
              <a:rPr lang="pt-PT" sz="1100" i="1" dirty="0"/>
              <a:t> </a:t>
            </a:r>
            <a:r>
              <a:rPr lang="pt-PT" sz="1100" i="1" dirty="0" err="1"/>
              <a:t>Layer</a:t>
            </a:r>
            <a:endParaRPr lang="pt-PT" sz="1100" i="1" dirty="0"/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/>
              <a:t>Session</a:t>
            </a:r>
            <a:r>
              <a:rPr lang="pt-PT" sz="1100" i="1" dirty="0"/>
              <a:t> </a:t>
            </a:r>
            <a:r>
              <a:rPr lang="pt-PT" sz="1100" i="1" dirty="0" err="1"/>
              <a:t>Layer</a:t>
            </a:r>
            <a:endParaRPr lang="pt-PT" sz="1100" i="1" dirty="0"/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/>
              <a:t>Presentation</a:t>
            </a:r>
            <a:r>
              <a:rPr lang="pt-PT" sz="1100" i="1" dirty="0"/>
              <a:t> </a:t>
            </a:r>
            <a:r>
              <a:rPr lang="pt-PT" sz="1100" i="1" dirty="0" err="1"/>
              <a:t>Layer</a:t>
            </a:r>
            <a:endParaRPr lang="pt-PT" sz="1100" i="1" dirty="0"/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/>
              <a:t>Application</a:t>
            </a:r>
            <a:r>
              <a:rPr lang="pt-PT" sz="1100" i="1" dirty="0"/>
              <a:t> </a:t>
            </a:r>
            <a:r>
              <a:rPr lang="pt-PT" sz="1100" i="1" dirty="0" err="1" smtClean="0"/>
              <a:t>Layer</a:t>
            </a:r>
            <a:endParaRPr lang="pt-PT" sz="1100" i="1" dirty="0" smtClean="0"/>
          </a:p>
          <a:p>
            <a:pPr lvl="1">
              <a:buNone/>
            </a:pPr>
            <a:endParaRPr lang="pt-PT" sz="1100" i="1" dirty="0"/>
          </a:p>
          <a:p>
            <a:pPr>
              <a:buNone/>
            </a:pPr>
            <a:r>
              <a:rPr lang="pt-PT" sz="1200" dirty="0" smtClean="0"/>
              <a:t> </a:t>
            </a:r>
            <a:r>
              <a:rPr lang="pt-PT" sz="1200" dirty="0"/>
              <a:t>Tipos de sinal</a:t>
            </a:r>
          </a:p>
          <a:p>
            <a:pPr lvl="1">
              <a:buNone/>
            </a:pPr>
            <a:r>
              <a:rPr lang="pt-PT" sz="1100" dirty="0"/>
              <a:t>− Sinal analógico e sinal digital</a:t>
            </a:r>
          </a:p>
          <a:p>
            <a:pPr lvl="1">
              <a:buNone/>
            </a:pPr>
            <a:r>
              <a:rPr lang="pt-PT" sz="1100" dirty="0"/>
              <a:t>− Detectar </a:t>
            </a:r>
            <a:r>
              <a:rPr lang="pt-PT" sz="1100" i="1" dirty="0" err="1"/>
              <a:t>crash</a:t>
            </a:r>
            <a:r>
              <a:rPr lang="pt-PT" sz="1100" i="1" dirty="0"/>
              <a:t> nos sinais</a:t>
            </a:r>
          </a:p>
          <a:p>
            <a:pPr lvl="1">
              <a:buNone/>
            </a:pPr>
            <a:r>
              <a:rPr lang="pt-PT" sz="1100" dirty="0"/>
              <a:t>− Ruído nos </a:t>
            </a:r>
            <a:r>
              <a:rPr lang="pt-PT" sz="1100" dirty="0" smtClean="0"/>
              <a:t>sinais</a:t>
            </a:r>
          </a:p>
          <a:p>
            <a:pPr lvl="1">
              <a:buNone/>
            </a:pPr>
            <a:endParaRPr lang="pt-PT" sz="1100" dirty="0"/>
          </a:p>
          <a:p>
            <a:pPr>
              <a:buNone/>
            </a:pPr>
            <a:r>
              <a:rPr lang="pt-PT" sz="1200" dirty="0" smtClean="0"/>
              <a:t> </a:t>
            </a:r>
            <a:r>
              <a:rPr lang="pt-PT" sz="1200" dirty="0"/>
              <a:t>Redes</a:t>
            </a:r>
          </a:p>
          <a:p>
            <a:pPr lvl="1">
              <a:buNone/>
            </a:pPr>
            <a:r>
              <a:rPr lang="pt-PT" sz="1100" dirty="0"/>
              <a:t>− Redes mundiais – WAN</a:t>
            </a:r>
          </a:p>
          <a:p>
            <a:pPr lvl="1">
              <a:buNone/>
            </a:pPr>
            <a:r>
              <a:rPr lang="pt-PT" sz="1100" dirty="0"/>
              <a:t>− Redes locais – </a:t>
            </a:r>
            <a:r>
              <a:rPr lang="pt-PT" sz="1100" dirty="0" err="1"/>
              <a:t>Lan</a:t>
            </a:r>
            <a:endParaRPr lang="pt-PT" sz="1100" dirty="0"/>
          </a:p>
          <a:p>
            <a:pPr>
              <a:buNone/>
            </a:pPr>
            <a:endParaRPr lang="pt-PT" sz="1200" dirty="0" smtClean="0"/>
          </a:p>
          <a:p>
            <a:pPr>
              <a:buNone/>
            </a:pPr>
            <a:endParaRPr lang="pt-PT" sz="1200" dirty="0"/>
          </a:p>
          <a:p>
            <a:pPr>
              <a:buNone/>
            </a:pPr>
            <a:endParaRPr lang="pt-PT" sz="1200" dirty="0" smtClean="0"/>
          </a:p>
          <a:p>
            <a:pPr>
              <a:buNone/>
            </a:pPr>
            <a:endParaRPr lang="pt-PT" sz="1200" dirty="0" smtClean="0"/>
          </a:p>
          <a:p>
            <a:pPr>
              <a:buNone/>
            </a:pPr>
            <a:r>
              <a:rPr lang="pt-PT" sz="1200" dirty="0" smtClean="0"/>
              <a:t>Tipos </a:t>
            </a:r>
            <a:r>
              <a:rPr lang="pt-PT" sz="1200" dirty="0"/>
              <a:t>de rede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/>
              <a:t>Ethernet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/>
              <a:t>Token-ring</a:t>
            </a:r>
            <a:endParaRPr lang="pt-PT" sz="1100" i="1" dirty="0"/>
          </a:p>
          <a:p>
            <a:pPr lvl="1">
              <a:buNone/>
            </a:pPr>
            <a:r>
              <a:rPr lang="pt-PT" sz="1100" dirty="0"/>
              <a:t>− Anel</a:t>
            </a:r>
          </a:p>
          <a:p>
            <a:pPr lvl="1">
              <a:buNone/>
            </a:pPr>
            <a:r>
              <a:rPr lang="pt-PT" sz="1100" dirty="0"/>
              <a:t>− Bus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dirty="0" smtClean="0"/>
              <a:t>Estrela</a:t>
            </a:r>
          </a:p>
          <a:p>
            <a:pPr lvl="1">
              <a:buNone/>
            </a:pPr>
            <a:endParaRPr lang="pt-PT" sz="1100" dirty="0"/>
          </a:p>
          <a:p>
            <a:pPr>
              <a:buNone/>
            </a:pPr>
            <a:r>
              <a:rPr lang="pt-PT" sz="1200" dirty="0" smtClean="0"/>
              <a:t> </a:t>
            </a:r>
            <a:r>
              <a:rPr lang="pt-PT" sz="1200" dirty="0"/>
              <a:t>Protocolos de Comunicação</a:t>
            </a:r>
          </a:p>
          <a:p>
            <a:pPr lvl="1">
              <a:buNone/>
            </a:pPr>
            <a:r>
              <a:rPr lang="pt-PT" sz="1100" dirty="0"/>
              <a:t>− TCP/IP</a:t>
            </a:r>
          </a:p>
          <a:p>
            <a:pPr lvl="1">
              <a:buNone/>
            </a:pPr>
            <a:r>
              <a:rPr lang="pt-PT" sz="1100" dirty="0"/>
              <a:t>− IPX/SPX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 smtClean="0"/>
              <a:t>Netbeui</a:t>
            </a:r>
            <a:endParaRPr lang="pt-PT" sz="1100" i="1" dirty="0" smtClean="0"/>
          </a:p>
          <a:p>
            <a:pPr lvl="1">
              <a:buNone/>
            </a:pPr>
            <a:endParaRPr lang="pt-PT" sz="1100" i="1" dirty="0"/>
          </a:p>
          <a:p>
            <a:pPr>
              <a:buNone/>
            </a:pPr>
            <a:r>
              <a:rPr lang="pt-PT" sz="1200" dirty="0" smtClean="0"/>
              <a:t> </a:t>
            </a:r>
            <a:r>
              <a:rPr lang="pt-PT" sz="1200" dirty="0"/>
              <a:t>Meios físicos de uma rede</a:t>
            </a:r>
          </a:p>
          <a:p>
            <a:pPr lvl="1">
              <a:buNone/>
            </a:pPr>
            <a:r>
              <a:rPr lang="pt-PT" sz="1100" dirty="0"/>
              <a:t>− Placas de rede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/>
              <a:t>Modems</a:t>
            </a:r>
          </a:p>
          <a:p>
            <a:pPr lvl="1">
              <a:buNone/>
            </a:pPr>
            <a:r>
              <a:rPr lang="pt-PT" sz="1100" dirty="0"/>
              <a:t>− Repetidores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/>
              <a:t>Bridges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/>
              <a:t>Routers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 err="1" smtClean="0"/>
              <a:t>Switches</a:t>
            </a:r>
            <a:endParaRPr lang="pt-PT" sz="1100" i="1" dirty="0" smtClean="0"/>
          </a:p>
          <a:p>
            <a:pPr lvl="1">
              <a:buNone/>
            </a:pPr>
            <a:endParaRPr lang="pt-PT" sz="1100" i="1" dirty="0"/>
          </a:p>
          <a:p>
            <a:pPr>
              <a:buNone/>
            </a:pPr>
            <a:r>
              <a:rPr lang="pt-PT" sz="1200" dirty="0" smtClean="0"/>
              <a:t> </a:t>
            </a:r>
            <a:r>
              <a:rPr lang="pt-PT" sz="1200" dirty="0"/>
              <a:t>Instalação de uma rede</a:t>
            </a:r>
          </a:p>
          <a:p>
            <a:pPr lvl="1">
              <a:buNone/>
            </a:pPr>
            <a:r>
              <a:rPr lang="pt-PT" sz="1100" dirty="0"/>
              <a:t>− Instalação do servidor</a:t>
            </a:r>
          </a:p>
          <a:p>
            <a:pPr lvl="1">
              <a:buNone/>
            </a:pPr>
            <a:r>
              <a:rPr lang="pt-PT" sz="1100" dirty="0"/>
              <a:t>− </a:t>
            </a:r>
            <a:r>
              <a:rPr lang="pt-PT" sz="1100" i="1" dirty="0"/>
              <a:t>Workgroup e domínios</a:t>
            </a:r>
          </a:p>
          <a:p>
            <a:pPr lvl="1">
              <a:buNone/>
            </a:pPr>
            <a:r>
              <a:rPr lang="en-US" sz="1100" dirty="0"/>
              <a:t>− </a:t>
            </a:r>
            <a:r>
              <a:rPr lang="en-US" sz="1100" i="1" dirty="0"/>
              <a:t>Primary domain, backup domain, s</a:t>
            </a:r>
            <a:r>
              <a:rPr lang="en-US" sz="1200" i="1" dirty="0"/>
              <a:t>tand alone</a:t>
            </a:r>
          </a:p>
          <a:p>
            <a:pPr lvl="1">
              <a:buNone/>
            </a:pPr>
            <a:r>
              <a:rPr lang="pt-PT" sz="1200" dirty="0"/>
              <a:t>− Instalação da parte </a:t>
            </a:r>
            <a:r>
              <a:rPr lang="pt-PT" sz="1200" dirty="0" smtClean="0"/>
              <a:t>cliente </a:t>
            </a:r>
            <a:endParaRPr lang="pt-PT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pt-PT" dirty="0" smtClean="0"/>
              <a:t>Critérios de Avaliação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PT" dirty="0"/>
              <a:t>	</a:t>
            </a:r>
          </a:p>
          <a:p>
            <a:endParaRPr lang="pt-PT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539552" y="1052736"/>
          <a:ext cx="8352927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312000"/>
                <a:gridCol w="2656552"/>
                <a:gridCol w="1440159"/>
              </a:tblGrid>
              <a:tr h="355064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Domínios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6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Instrumentos de avaliação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t-PT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6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Critérios de ponderação </a:t>
                      </a:r>
                      <a:endParaRPr lang="pt-PT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1" dirty="0" smtClean="0"/>
                        <a:t>Atitudes e valores</a:t>
                      </a:r>
                    </a:p>
                    <a:p>
                      <a:endParaRPr lang="pt-P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400" dirty="0" smtClean="0"/>
                        <a:t>Sentido de responsabilidade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pt-PT" sz="1400" dirty="0" smtClean="0"/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400" dirty="0" smtClean="0"/>
                        <a:t>Autonomia e iniciativa </a:t>
                      </a:r>
                    </a:p>
                    <a:p>
                      <a:pPr lvl="1">
                        <a:buNone/>
                      </a:pPr>
                      <a:r>
                        <a:rPr lang="pt-PT" sz="1400" dirty="0" smtClean="0"/>
                        <a:t>Sociabilidade </a:t>
                      </a:r>
                    </a:p>
                    <a:p>
                      <a:pPr lvl="1">
                        <a:buNone/>
                      </a:pPr>
                      <a:r>
                        <a:rPr lang="pt-PT" sz="1400" dirty="0" smtClean="0"/>
                        <a:t>Comportamento </a:t>
                      </a:r>
                    </a:p>
                    <a:p>
                      <a:pPr lvl="1">
                        <a:buNone/>
                      </a:pPr>
                      <a:endParaRPr lang="pt-PT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400" dirty="0" smtClean="0"/>
                        <a:t>Assiduidade / Pontualidade </a:t>
                      </a:r>
                      <a:endParaRPr lang="pt-P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Cumprimento de tarefas e prazos.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Relação com os outros [colegas, professores, funcionários].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Integração em grupo.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Interacção apropriada em contexto de aula</a:t>
                      </a:r>
                      <a:r>
                        <a:rPr lang="pt-P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25%</a:t>
                      </a:r>
                      <a:endParaRPr lang="pt-PT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Conhecimentos e competências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Provas de avaliação escrita [Testes / Trabalhos].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pt-PT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pt-PT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Trabalhos de grupo, fichas de trabalho.</a:t>
                      </a:r>
                    </a:p>
                    <a:p>
                      <a:endParaRPr lang="pt-P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40 %</a:t>
                      </a:r>
                      <a:endParaRPr lang="pt-PT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pt-PT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Participação oral relevante.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pt-PT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Actividades na sala de aula. </a:t>
                      </a:r>
                      <a:endParaRPr lang="pt-P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35%</a:t>
                      </a:r>
                      <a:endParaRPr lang="pt-PT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pPr lvl="6"/>
            <a:r>
              <a:rPr lang="pt-PT" sz="5400" dirty="0" smtClean="0"/>
              <a:t>Dúvidas ????</a:t>
            </a:r>
            <a:endParaRPr lang="pt-PT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m">
  <a:themeElements>
    <a:clrScheme name="Origem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m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m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284</TotalTime>
  <Words>269</Words>
  <Application>Microsoft Office PowerPoint</Application>
  <PresentationFormat>Apresentação no Ecrã (4:3)</PresentationFormat>
  <Paragraphs>97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6" baseType="lpstr">
      <vt:lpstr>Origem</vt:lpstr>
      <vt:lpstr>   I.C.C.   Unidade de Formação   4. Instalação e configuração de computadores em       redes locais e à rede Internet       Professor: Filipe Pereira  omaildofilipe@gmail.com   </vt:lpstr>
      <vt:lpstr> </vt:lpstr>
      <vt:lpstr>Conteúdos:  </vt:lpstr>
      <vt:lpstr>Critérios de Avaliação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I.C.C.   Unidade de Formação   4. Instalação e configuração de computadores em       redes locais e à rede Internet       Professor: Filipe Pereira  omaildofilipe@gmail.com</dc:title>
  <dc:creator>Filipe</dc:creator>
  <cp:lastModifiedBy>Filipe</cp:lastModifiedBy>
  <cp:revision>2</cp:revision>
  <dcterms:created xsi:type="dcterms:W3CDTF">2011-09-19T19:18:46Z</dcterms:created>
  <dcterms:modified xsi:type="dcterms:W3CDTF">2011-09-20T00:03:33Z</dcterms:modified>
</cp:coreProperties>
</file>